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14" r:id="rId27"/>
    <p:sldId id="309" r:id="rId28"/>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72"/>
    <p:restoredTop sz="65891"/>
  </p:normalViewPr>
  <p:slideViewPr>
    <p:cSldViewPr snapToGrid="0">
      <p:cViewPr varScale="1">
        <p:scale>
          <a:sx n="87" d="100"/>
          <a:sy n="87" d="100"/>
        </p:scale>
        <p:origin x="10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20/01/2026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20/01/2026</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20/01/2026</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jpeg"/><Relationship Id="rId7" Type="http://schemas.openxmlformats.org/officeDocument/2006/relationships/image" Target="../media/image36.png"/><Relationship Id="rId12"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2894679" y="2859031"/>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3546363" y="2186556"/>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25332</TotalTime>
  <Words>2322</Words>
  <Application>Microsoft Macintosh PowerPoint</Application>
  <PresentationFormat>Widescreen</PresentationFormat>
  <Paragraphs>243</Paragraphs>
  <Slides>27</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54</cp:revision>
  <dcterms:created xsi:type="dcterms:W3CDTF">2023-08-10T00:04:12Z</dcterms:created>
  <dcterms:modified xsi:type="dcterms:W3CDTF">2026-01-22T04:09:20Z</dcterms:modified>
</cp:coreProperties>
</file>